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8ABADD-69E2-4ED7-AE12-A571730A82B5}" type="doc">
      <dgm:prSet loTypeId="urn:microsoft.com/office/officeart/2008/layout/RadialCluster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032A6B55-8E12-4E27-94EF-F6EA3F98A8F4}">
      <dgm:prSet phldrT="[Text]"/>
      <dgm:spPr/>
      <dgm:t>
        <a:bodyPr/>
        <a:lstStyle/>
        <a:p>
          <a:r>
            <a:rPr lang="de-DE" dirty="0"/>
            <a:t>Photosynthese</a:t>
          </a:r>
          <a:endParaRPr lang="en-GB" dirty="0"/>
        </a:p>
      </dgm:t>
    </dgm:pt>
    <dgm:pt modelId="{25BFA3FF-7642-474D-87DA-4E3014476736}" type="parTrans" cxnId="{DC28D6CB-2437-4B02-9CF5-A49689FBB211}">
      <dgm:prSet/>
      <dgm:spPr/>
      <dgm:t>
        <a:bodyPr/>
        <a:lstStyle/>
        <a:p>
          <a:endParaRPr lang="en-GB"/>
        </a:p>
      </dgm:t>
    </dgm:pt>
    <dgm:pt modelId="{74996F31-612E-4641-9205-9D99E8E7FC22}" type="sibTrans" cxnId="{DC28D6CB-2437-4B02-9CF5-A49689FBB211}">
      <dgm:prSet/>
      <dgm:spPr/>
      <dgm:t>
        <a:bodyPr/>
        <a:lstStyle/>
        <a:p>
          <a:endParaRPr lang="en-GB"/>
        </a:p>
      </dgm:t>
    </dgm:pt>
    <dgm:pt modelId="{2F345A96-B9F2-4677-9A4A-38E2639CEC30}">
      <dgm:prSet phldrT="[Text]" custT="1"/>
      <dgm:spPr/>
      <dgm:t>
        <a:bodyPr/>
        <a:lstStyle/>
        <a:p>
          <a:r>
            <a:rPr lang="de-DE" sz="2000" dirty="0"/>
            <a:t>Chemische</a:t>
          </a:r>
          <a:r>
            <a:rPr lang="de-DE" sz="1800" dirty="0"/>
            <a:t> </a:t>
          </a:r>
          <a:r>
            <a:rPr lang="de-DE" sz="2000" dirty="0"/>
            <a:t>Reaktion</a:t>
          </a:r>
          <a:endParaRPr lang="en-GB" sz="1800" dirty="0"/>
        </a:p>
      </dgm:t>
    </dgm:pt>
    <dgm:pt modelId="{19291EB0-7469-4E08-8944-58B6D0A75969}" type="parTrans" cxnId="{DA0D6B10-B2CE-4C71-A506-EA81D8BF790C}">
      <dgm:prSet/>
      <dgm:spPr/>
      <dgm:t>
        <a:bodyPr/>
        <a:lstStyle/>
        <a:p>
          <a:endParaRPr lang="en-GB"/>
        </a:p>
      </dgm:t>
    </dgm:pt>
    <dgm:pt modelId="{3AEBDCF0-8688-4301-8804-148BA2B7352C}" type="sibTrans" cxnId="{DA0D6B10-B2CE-4C71-A506-EA81D8BF790C}">
      <dgm:prSet/>
      <dgm:spPr/>
      <dgm:t>
        <a:bodyPr/>
        <a:lstStyle/>
        <a:p>
          <a:endParaRPr lang="en-GB"/>
        </a:p>
      </dgm:t>
    </dgm:pt>
    <dgm:pt modelId="{C8665D83-6E16-4359-A0F0-2A19D74717FC}">
      <dgm:prSet phldrT="[Text]"/>
      <dgm:spPr/>
      <dgm:t>
        <a:bodyPr/>
        <a:lstStyle/>
        <a:p>
          <a:r>
            <a:rPr lang="de-DE" dirty="0"/>
            <a:t>Wo tritt Photosynthese auf?</a:t>
          </a:r>
          <a:endParaRPr lang="en-GB" dirty="0"/>
        </a:p>
      </dgm:t>
    </dgm:pt>
    <dgm:pt modelId="{C39F2FC3-0690-4C2A-9484-62BC73753B37}" type="parTrans" cxnId="{097337DD-A158-4501-8B25-53295E39AE0E}">
      <dgm:prSet/>
      <dgm:spPr/>
      <dgm:t>
        <a:bodyPr/>
        <a:lstStyle/>
        <a:p>
          <a:endParaRPr lang="en-GB"/>
        </a:p>
      </dgm:t>
    </dgm:pt>
    <dgm:pt modelId="{D57644CE-F2CE-45DE-8738-DEA6EEE804A8}" type="sibTrans" cxnId="{097337DD-A158-4501-8B25-53295E39AE0E}">
      <dgm:prSet/>
      <dgm:spPr/>
      <dgm:t>
        <a:bodyPr/>
        <a:lstStyle/>
        <a:p>
          <a:endParaRPr lang="en-GB"/>
        </a:p>
      </dgm:t>
    </dgm:pt>
    <dgm:pt modelId="{E8A19257-157A-4B79-8029-F06DAED68BDC}">
      <dgm:prSet phldrT="[Text]" custT="1"/>
      <dgm:spPr/>
      <dgm:t>
        <a:bodyPr/>
        <a:lstStyle/>
        <a:p>
          <a:r>
            <a:rPr lang="de-DE" sz="2000" dirty="0"/>
            <a:t>Definition</a:t>
          </a:r>
          <a:endParaRPr lang="en-GB" sz="800" dirty="0"/>
        </a:p>
      </dgm:t>
    </dgm:pt>
    <dgm:pt modelId="{5777B3FB-9A97-4B1F-85F1-AC348C4EE74E}" type="parTrans" cxnId="{029BC2A8-B95A-44B5-A5E9-E2506CC43F6B}">
      <dgm:prSet/>
      <dgm:spPr/>
      <dgm:t>
        <a:bodyPr/>
        <a:lstStyle/>
        <a:p>
          <a:endParaRPr lang="en-GB"/>
        </a:p>
      </dgm:t>
    </dgm:pt>
    <dgm:pt modelId="{EAF6EFA1-FA31-417C-AEF8-4D36A664A399}" type="sibTrans" cxnId="{029BC2A8-B95A-44B5-A5E9-E2506CC43F6B}">
      <dgm:prSet/>
      <dgm:spPr/>
      <dgm:t>
        <a:bodyPr/>
        <a:lstStyle/>
        <a:p>
          <a:endParaRPr lang="en-GB"/>
        </a:p>
      </dgm:t>
    </dgm:pt>
    <dgm:pt modelId="{04C6941A-649F-4F36-956D-DA00C0D9284B}">
      <dgm:prSet/>
      <dgm:spPr/>
      <dgm:t>
        <a:bodyPr/>
        <a:lstStyle/>
        <a:p>
          <a:r>
            <a:rPr lang="de-DE" dirty="0"/>
            <a:t>„Die Photosynthese ist ein physiologischer Prozess zur Erzeugung von energiereichen Biomolekülen aus energieärmeren Stoffen mithilfe von Lichtenergie.“</a:t>
          </a:r>
          <a:endParaRPr lang="en-GB" dirty="0"/>
        </a:p>
      </dgm:t>
    </dgm:pt>
    <dgm:pt modelId="{05CB7175-66EC-40FF-A73A-7F36A266233B}" type="parTrans" cxnId="{9EBD78FC-6758-450B-A674-9C98A14EAB52}">
      <dgm:prSet/>
      <dgm:spPr/>
      <dgm:t>
        <a:bodyPr/>
        <a:lstStyle/>
        <a:p>
          <a:endParaRPr lang="en-GB"/>
        </a:p>
      </dgm:t>
    </dgm:pt>
    <dgm:pt modelId="{48B380C0-2CF4-4C66-8831-20EEA9FE5FE0}" type="sibTrans" cxnId="{9EBD78FC-6758-450B-A674-9C98A14EAB52}">
      <dgm:prSet/>
      <dgm:spPr/>
      <dgm:t>
        <a:bodyPr/>
        <a:lstStyle/>
        <a:p>
          <a:endParaRPr lang="en-GB"/>
        </a:p>
      </dgm:t>
    </dgm:pt>
    <dgm:pt modelId="{35699176-ADCB-4AA2-A647-ECB644E401CC}">
      <dgm:prSet custT="1"/>
      <dgm:spPr/>
      <dgm:t>
        <a:bodyPr/>
        <a:lstStyle/>
        <a:p>
          <a:r>
            <a:rPr lang="pt-BR" sz="1800" dirty="0"/>
            <a:t>6 H</a:t>
          </a:r>
          <a:r>
            <a:rPr lang="pt-BR" sz="1800" baseline="-25000" dirty="0"/>
            <a:t>2</a:t>
          </a:r>
          <a:r>
            <a:rPr lang="pt-BR" sz="1800" dirty="0"/>
            <a:t>O + 6 CO</a:t>
          </a:r>
          <a:r>
            <a:rPr lang="pt-BR" sz="1800" baseline="-25000" dirty="0"/>
            <a:t>2</a:t>
          </a:r>
          <a:r>
            <a:rPr lang="pt-BR" sz="1800" dirty="0"/>
            <a:t> = 6 O</a:t>
          </a:r>
          <a:r>
            <a:rPr lang="pt-BR" sz="1800" baseline="-25000" dirty="0"/>
            <a:t>2</a:t>
          </a:r>
          <a:r>
            <a:rPr lang="pt-BR" sz="1800" dirty="0"/>
            <a:t> + C</a:t>
          </a:r>
          <a:r>
            <a:rPr lang="pt-BR" sz="1800" baseline="-25000" dirty="0"/>
            <a:t>6</a:t>
          </a:r>
          <a:r>
            <a:rPr lang="pt-BR" sz="1800" dirty="0"/>
            <a:t>H</a:t>
          </a:r>
          <a:r>
            <a:rPr lang="pt-BR" sz="1800" baseline="-25000" dirty="0"/>
            <a:t>12</a:t>
          </a:r>
          <a:r>
            <a:rPr lang="pt-BR" sz="1800" dirty="0"/>
            <a:t>O</a:t>
          </a:r>
          <a:r>
            <a:rPr lang="pt-BR" sz="1800" baseline="-25000" dirty="0"/>
            <a:t>6</a:t>
          </a:r>
          <a:endParaRPr lang="en-GB" sz="1800" dirty="0"/>
        </a:p>
      </dgm:t>
    </dgm:pt>
    <dgm:pt modelId="{8D7FA5D2-012C-4E3C-AFA6-C8E8C288437A}" type="parTrans" cxnId="{9B6593E1-14FF-43FB-9B3C-310D0FE24F9E}">
      <dgm:prSet/>
      <dgm:spPr/>
      <dgm:t>
        <a:bodyPr/>
        <a:lstStyle/>
        <a:p>
          <a:endParaRPr lang="en-GB"/>
        </a:p>
      </dgm:t>
    </dgm:pt>
    <dgm:pt modelId="{A71111BF-CD9D-4DB1-8387-9C00C13FE16D}" type="sibTrans" cxnId="{9B6593E1-14FF-43FB-9B3C-310D0FE24F9E}">
      <dgm:prSet/>
      <dgm:spPr/>
      <dgm:t>
        <a:bodyPr/>
        <a:lstStyle/>
        <a:p>
          <a:endParaRPr lang="en-GB"/>
        </a:p>
      </dgm:t>
    </dgm:pt>
    <dgm:pt modelId="{32243E95-D27A-4752-A7D5-8B34A8401EB0}">
      <dgm:prSet custT="1"/>
      <dgm:spPr/>
      <dgm:t>
        <a:bodyPr/>
        <a:lstStyle/>
        <a:p>
          <a:r>
            <a:rPr lang="de-DE" sz="1800" dirty="0"/>
            <a:t>Bei der Photosynthese spricht man von einer Redoxreaktion</a:t>
          </a:r>
          <a:endParaRPr lang="en-GB" sz="1800" dirty="0"/>
        </a:p>
      </dgm:t>
    </dgm:pt>
    <dgm:pt modelId="{4547BD99-27A9-414C-B118-C92A2145CC92}" type="parTrans" cxnId="{C8A790D6-DA6E-477A-9541-D80516FEEC1F}">
      <dgm:prSet/>
      <dgm:spPr/>
      <dgm:t>
        <a:bodyPr/>
        <a:lstStyle/>
        <a:p>
          <a:endParaRPr lang="en-GB"/>
        </a:p>
      </dgm:t>
    </dgm:pt>
    <dgm:pt modelId="{52C0A92B-5CD3-4455-9006-9158DA9859B1}" type="sibTrans" cxnId="{C8A790D6-DA6E-477A-9541-D80516FEEC1F}">
      <dgm:prSet/>
      <dgm:spPr/>
      <dgm:t>
        <a:bodyPr/>
        <a:lstStyle/>
        <a:p>
          <a:endParaRPr lang="en-GB"/>
        </a:p>
      </dgm:t>
    </dgm:pt>
    <dgm:pt modelId="{8026C698-C81A-42B7-B084-75675C414BD5}">
      <dgm:prSet custT="1"/>
      <dgm:spPr/>
      <dgm:t>
        <a:bodyPr/>
        <a:lstStyle/>
        <a:p>
          <a:r>
            <a:rPr lang="de-DE" sz="1800" dirty="0"/>
            <a:t>Chlorophyll findet sich in den Membranen der Chloroplasten, den Organellen in den Zellen der Pflanzen. Das Chlorophyll kann Sonnenlicht aufnehmen, das für die Photosynthese benötigt wird.</a:t>
          </a:r>
          <a:endParaRPr lang="en-GB" sz="1800" dirty="0"/>
        </a:p>
      </dgm:t>
    </dgm:pt>
    <dgm:pt modelId="{9C291608-6125-4847-9650-DC5CF73C8868}" type="parTrans" cxnId="{A60CAC67-9B25-4621-95DE-1A3318F96047}">
      <dgm:prSet/>
      <dgm:spPr/>
      <dgm:t>
        <a:bodyPr/>
        <a:lstStyle/>
        <a:p>
          <a:endParaRPr lang="en-GB"/>
        </a:p>
      </dgm:t>
    </dgm:pt>
    <dgm:pt modelId="{80EDF189-855B-41CA-91F4-D607F279959F}" type="sibTrans" cxnId="{A60CAC67-9B25-4621-95DE-1A3318F96047}">
      <dgm:prSet/>
      <dgm:spPr/>
      <dgm:t>
        <a:bodyPr/>
        <a:lstStyle/>
        <a:p>
          <a:endParaRPr lang="en-GB"/>
        </a:p>
      </dgm:t>
    </dgm:pt>
    <dgm:pt modelId="{F7CF5D49-0B2F-44B2-9690-182380D92B58}" type="pres">
      <dgm:prSet presAssocID="{BD8ABADD-69E2-4ED7-AE12-A571730A82B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63645FA8-CEAB-4DA4-990E-816AD9FF9FDE}" type="pres">
      <dgm:prSet presAssocID="{032A6B55-8E12-4E27-94EF-F6EA3F98A8F4}" presName="textCenter" presStyleLbl="node1" presStyleIdx="0" presStyleCnt="8" custScaleX="167120" custScaleY="148908"/>
      <dgm:spPr/>
    </dgm:pt>
    <dgm:pt modelId="{9E212FE8-90CB-4C3C-85EF-EF49CBDC34FA}" type="pres">
      <dgm:prSet presAssocID="{032A6B55-8E12-4E27-94EF-F6EA3F98A8F4}" presName="cycle_1" presStyleCnt="0"/>
      <dgm:spPr/>
    </dgm:pt>
    <dgm:pt modelId="{B0E60739-C5F1-4467-A8C1-4A80B84EAE08}" type="pres">
      <dgm:prSet presAssocID="{2F345A96-B9F2-4677-9A4A-38E2639CEC30}" presName="childCenter1" presStyleLbl="node1" presStyleIdx="1" presStyleCnt="8" custScaleX="169111" custScaleY="111747"/>
      <dgm:spPr/>
    </dgm:pt>
    <dgm:pt modelId="{EB3A1867-30A8-492B-9A6A-B17C40D3E8A5}" type="pres">
      <dgm:prSet presAssocID="{8D7FA5D2-012C-4E3C-AFA6-C8E8C288437A}" presName="Name141" presStyleLbl="parChTrans1D3" presStyleIdx="0" presStyleCnt="4"/>
      <dgm:spPr/>
    </dgm:pt>
    <dgm:pt modelId="{56C5059F-DC38-4A9B-90B3-C48C00C4C145}" type="pres">
      <dgm:prSet presAssocID="{35699176-ADCB-4AA2-A647-ECB644E401CC}" presName="text1" presStyleLbl="node1" presStyleIdx="2" presStyleCnt="8" custScaleX="380105" custRadScaleRad="144027" custRadScaleInc="-15150">
        <dgm:presLayoutVars>
          <dgm:bulletEnabled val="1"/>
        </dgm:presLayoutVars>
      </dgm:prSet>
      <dgm:spPr/>
    </dgm:pt>
    <dgm:pt modelId="{AEFDD8C6-D646-4946-ADF7-1C67689394C5}" type="pres">
      <dgm:prSet presAssocID="{4547BD99-27A9-414C-B118-C92A2145CC92}" presName="Name141" presStyleLbl="parChTrans1D3" presStyleIdx="1" presStyleCnt="4"/>
      <dgm:spPr/>
    </dgm:pt>
    <dgm:pt modelId="{167DED37-E0D7-431C-9AAB-CEB9D19C42F6}" type="pres">
      <dgm:prSet presAssocID="{32243E95-D27A-4752-A7D5-8B34A8401EB0}" presName="text1" presStyleLbl="node1" presStyleIdx="3" presStyleCnt="8" custScaleX="446478" custRadScaleRad="196960" custRadScaleInc="25690">
        <dgm:presLayoutVars>
          <dgm:bulletEnabled val="1"/>
        </dgm:presLayoutVars>
      </dgm:prSet>
      <dgm:spPr/>
    </dgm:pt>
    <dgm:pt modelId="{F6283A8A-E35D-49DB-8154-88DA1E8D5F51}" type="pres">
      <dgm:prSet presAssocID="{19291EB0-7469-4E08-8944-58B6D0A75969}" presName="Name144" presStyleLbl="parChTrans1D2" presStyleIdx="0" presStyleCnt="3"/>
      <dgm:spPr/>
    </dgm:pt>
    <dgm:pt modelId="{A05EAE1C-2E91-4931-858D-55DEA501E82D}" type="pres">
      <dgm:prSet presAssocID="{032A6B55-8E12-4E27-94EF-F6EA3F98A8F4}" presName="cycle_2" presStyleCnt="0"/>
      <dgm:spPr/>
    </dgm:pt>
    <dgm:pt modelId="{D15FB534-5421-4CE2-859E-4D5C84387164}" type="pres">
      <dgm:prSet presAssocID="{C8665D83-6E16-4359-A0F0-2A19D74717FC}" presName="childCenter2" presStyleLbl="node1" presStyleIdx="4" presStyleCnt="8" custScaleX="165651" custScaleY="184385" custLinFactNeighborX="49879" custLinFactNeighborY="12389"/>
      <dgm:spPr/>
    </dgm:pt>
    <dgm:pt modelId="{1A2AC9D5-7A8B-40D8-AC4D-904D795F1179}" type="pres">
      <dgm:prSet presAssocID="{9C291608-6125-4847-9650-DC5CF73C8868}" presName="Name218" presStyleLbl="parChTrans1D3" presStyleIdx="2" presStyleCnt="4"/>
      <dgm:spPr/>
    </dgm:pt>
    <dgm:pt modelId="{435975BB-48E8-4F92-92C2-486D06FE963C}" type="pres">
      <dgm:prSet presAssocID="{8026C698-C81A-42B7-B084-75675C414BD5}" presName="text2" presStyleLbl="node1" presStyleIdx="5" presStyleCnt="8" custScaleX="240139" custScaleY="321515" custRadScaleRad="247017" custRadScaleInc="-8409">
        <dgm:presLayoutVars>
          <dgm:bulletEnabled val="1"/>
        </dgm:presLayoutVars>
      </dgm:prSet>
      <dgm:spPr/>
    </dgm:pt>
    <dgm:pt modelId="{F19D6D1E-3D0A-4A52-9965-CA1318970FE6}" type="pres">
      <dgm:prSet presAssocID="{C39F2FC3-0690-4C2A-9484-62BC73753B37}" presName="Name221" presStyleLbl="parChTrans1D2" presStyleIdx="1" presStyleCnt="3"/>
      <dgm:spPr/>
    </dgm:pt>
    <dgm:pt modelId="{5BA52FCA-11E7-40E1-83F3-4F488F9E0B00}" type="pres">
      <dgm:prSet presAssocID="{032A6B55-8E12-4E27-94EF-F6EA3F98A8F4}" presName="cycle_3" presStyleCnt="0"/>
      <dgm:spPr/>
    </dgm:pt>
    <dgm:pt modelId="{0531A8FE-11A6-4BAF-834B-B254BAE8B281}" type="pres">
      <dgm:prSet presAssocID="{E8A19257-157A-4B79-8029-F06DAED68BDC}" presName="childCenter3" presStyleLbl="node1" presStyleIdx="6" presStyleCnt="8" custScaleX="148957" custScaleY="145483" custLinFactX="-10543" custLinFactNeighborX="-100000" custLinFactNeighborY="-24252"/>
      <dgm:spPr/>
    </dgm:pt>
    <dgm:pt modelId="{3D868C0C-3F87-4973-82C4-032FE7545643}" type="pres">
      <dgm:prSet presAssocID="{05CB7175-66EC-40FF-A73A-7F36A266233B}" presName="Name285" presStyleLbl="parChTrans1D3" presStyleIdx="3" presStyleCnt="4"/>
      <dgm:spPr/>
    </dgm:pt>
    <dgm:pt modelId="{CE6F61F7-959F-4E25-B0B8-FDB94453A7BC}" type="pres">
      <dgm:prSet presAssocID="{04C6941A-649F-4F36-956D-DA00C0D9284B}" presName="text3" presStyleLbl="node1" presStyleIdx="7" presStyleCnt="8" custScaleX="526568" custScaleY="112837" custRadScaleRad="284302" custRadScaleInc="8980">
        <dgm:presLayoutVars>
          <dgm:bulletEnabled val="1"/>
        </dgm:presLayoutVars>
      </dgm:prSet>
      <dgm:spPr/>
    </dgm:pt>
    <dgm:pt modelId="{6506D3F4-E4FA-4CF0-953E-A338B7937374}" type="pres">
      <dgm:prSet presAssocID="{5777B3FB-9A97-4B1F-85F1-AC348C4EE74E}" presName="Name288" presStyleLbl="parChTrans1D2" presStyleIdx="2" presStyleCnt="3"/>
      <dgm:spPr/>
    </dgm:pt>
  </dgm:ptLst>
  <dgm:cxnLst>
    <dgm:cxn modelId="{DA0D6B10-B2CE-4C71-A506-EA81D8BF790C}" srcId="{032A6B55-8E12-4E27-94EF-F6EA3F98A8F4}" destId="{2F345A96-B9F2-4677-9A4A-38E2639CEC30}" srcOrd="0" destOrd="0" parTransId="{19291EB0-7469-4E08-8944-58B6D0A75969}" sibTransId="{3AEBDCF0-8688-4301-8804-148BA2B7352C}"/>
    <dgm:cxn modelId="{4EFD3013-38DA-49E8-9471-2E517CB7EC0A}" type="presOf" srcId="{2F345A96-B9F2-4677-9A4A-38E2639CEC30}" destId="{B0E60739-C5F1-4467-A8C1-4A80B84EAE08}" srcOrd="0" destOrd="0" presId="urn:microsoft.com/office/officeart/2008/layout/RadialCluster"/>
    <dgm:cxn modelId="{70F66E43-0C4E-4F71-A5B9-9732803CA91E}" type="presOf" srcId="{4547BD99-27A9-414C-B118-C92A2145CC92}" destId="{AEFDD8C6-D646-4946-ADF7-1C67689394C5}" srcOrd="0" destOrd="0" presId="urn:microsoft.com/office/officeart/2008/layout/RadialCluster"/>
    <dgm:cxn modelId="{A60CAC67-9B25-4621-95DE-1A3318F96047}" srcId="{C8665D83-6E16-4359-A0F0-2A19D74717FC}" destId="{8026C698-C81A-42B7-B084-75675C414BD5}" srcOrd="0" destOrd="0" parTransId="{9C291608-6125-4847-9650-DC5CF73C8868}" sibTransId="{80EDF189-855B-41CA-91F4-D607F279959F}"/>
    <dgm:cxn modelId="{6DE17F4C-1F2E-47BD-9713-6DA62CFB448B}" type="presOf" srcId="{32243E95-D27A-4752-A7D5-8B34A8401EB0}" destId="{167DED37-E0D7-431C-9AAB-CEB9D19C42F6}" srcOrd="0" destOrd="0" presId="urn:microsoft.com/office/officeart/2008/layout/RadialCluster"/>
    <dgm:cxn modelId="{995E1670-EA18-426D-A765-A08CE8B49AAB}" type="presOf" srcId="{04C6941A-649F-4F36-956D-DA00C0D9284B}" destId="{CE6F61F7-959F-4E25-B0B8-FDB94453A7BC}" srcOrd="0" destOrd="0" presId="urn:microsoft.com/office/officeart/2008/layout/RadialCluster"/>
    <dgm:cxn modelId="{91D06771-80C3-4313-B7AF-285A51318FB3}" type="presOf" srcId="{05CB7175-66EC-40FF-A73A-7F36A266233B}" destId="{3D868C0C-3F87-4973-82C4-032FE7545643}" srcOrd="0" destOrd="0" presId="urn:microsoft.com/office/officeart/2008/layout/RadialCluster"/>
    <dgm:cxn modelId="{814C1354-4D8A-4099-9BB9-FDDC4CB62E0C}" type="presOf" srcId="{032A6B55-8E12-4E27-94EF-F6EA3F98A8F4}" destId="{63645FA8-CEAB-4DA4-990E-816AD9FF9FDE}" srcOrd="0" destOrd="0" presId="urn:microsoft.com/office/officeart/2008/layout/RadialCluster"/>
    <dgm:cxn modelId="{90940682-44D4-4789-AF96-EEF0FFCE9D2E}" type="presOf" srcId="{19291EB0-7469-4E08-8944-58B6D0A75969}" destId="{F6283A8A-E35D-49DB-8154-88DA1E8D5F51}" srcOrd="0" destOrd="0" presId="urn:microsoft.com/office/officeart/2008/layout/RadialCluster"/>
    <dgm:cxn modelId="{E1FD8B9B-125B-4B80-A819-0E78578E6B25}" type="presOf" srcId="{E8A19257-157A-4B79-8029-F06DAED68BDC}" destId="{0531A8FE-11A6-4BAF-834B-B254BAE8B281}" srcOrd="0" destOrd="0" presId="urn:microsoft.com/office/officeart/2008/layout/RadialCluster"/>
    <dgm:cxn modelId="{61AF519C-3A07-40E0-A57A-AA75011131E9}" type="presOf" srcId="{8D7FA5D2-012C-4E3C-AFA6-C8E8C288437A}" destId="{EB3A1867-30A8-492B-9A6A-B17C40D3E8A5}" srcOrd="0" destOrd="0" presId="urn:microsoft.com/office/officeart/2008/layout/RadialCluster"/>
    <dgm:cxn modelId="{34C185A0-E19B-49F3-BECE-032CF034DB8B}" type="presOf" srcId="{C8665D83-6E16-4359-A0F0-2A19D74717FC}" destId="{D15FB534-5421-4CE2-859E-4D5C84387164}" srcOrd="0" destOrd="0" presId="urn:microsoft.com/office/officeart/2008/layout/RadialCluster"/>
    <dgm:cxn modelId="{029BC2A8-B95A-44B5-A5E9-E2506CC43F6B}" srcId="{032A6B55-8E12-4E27-94EF-F6EA3F98A8F4}" destId="{E8A19257-157A-4B79-8029-F06DAED68BDC}" srcOrd="2" destOrd="0" parTransId="{5777B3FB-9A97-4B1F-85F1-AC348C4EE74E}" sibTransId="{EAF6EFA1-FA31-417C-AEF8-4D36A664A399}"/>
    <dgm:cxn modelId="{7741A8AF-CEFB-4246-A8BC-8E99F3B0B31E}" type="presOf" srcId="{5777B3FB-9A97-4B1F-85F1-AC348C4EE74E}" destId="{6506D3F4-E4FA-4CF0-953E-A338B7937374}" srcOrd="0" destOrd="0" presId="urn:microsoft.com/office/officeart/2008/layout/RadialCluster"/>
    <dgm:cxn modelId="{7F3A0AB0-A260-46C4-92FA-6359CF984FFF}" type="presOf" srcId="{9C291608-6125-4847-9650-DC5CF73C8868}" destId="{1A2AC9D5-7A8B-40D8-AC4D-904D795F1179}" srcOrd="0" destOrd="0" presId="urn:microsoft.com/office/officeart/2008/layout/RadialCluster"/>
    <dgm:cxn modelId="{7279D0C7-2C97-47A0-9E29-5FC26B395B44}" type="presOf" srcId="{35699176-ADCB-4AA2-A647-ECB644E401CC}" destId="{56C5059F-DC38-4A9B-90B3-C48C00C4C145}" srcOrd="0" destOrd="0" presId="urn:microsoft.com/office/officeart/2008/layout/RadialCluster"/>
    <dgm:cxn modelId="{DC28D6CB-2437-4B02-9CF5-A49689FBB211}" srcId="{BD8ABADD-69E2-4ED7-AE12-A571730A82B5}" destId="{032A6B55-8E12-4E27-94EF-F6EA3F98A8F4}" srcOrd="0" destOrd="0" parTransId="{25BFA3FF-7642-474D-87DA-4E3014476736}" sibTransId="{74996F31-612E-4641-9205-9D99E8E7FC22}"/>
    <dgm:cxn modelId="{30D4DCCE-AB5D-4A98-A82A-56EB2D0E9A18}" type="presOf" srcId="{8026C698-C81A-42B7-B084-75675C414BD5}" destId="{435975BB-48E8-4F92-92C2-486D06FE963C}" srcOrd="0" destOrd="0" presId="urn:microsoft.com/office/officeart/2008/layout/RadialCluster"/>
    <dgm:cxn modelId="{C8A790D6-DA6E-477A-9541-D80516FEEC1F}" srcId="{2F345A96-B9F2-4677-9A4A-38E2639CEC30}" destId="{32243E95-D27A-4752-A7D5-8B34A8401EB0}" srcOrd="1" destOrd="0" parTransId="{4547BD99-27A9-414C-B118-C92A2145CC92}" sibTransId="{52C0A92B-5CD3-4455-9006-9158DA9859B1}"/>
    <dgm:cxn modelId="{097337DD-A158-4501-8B25-53295E39AE0E}" srcId="{032A6B55-8E12-4E27-94EF-F6EA3F98A8F4}" destId="{C8665D83-6E16-4359-A0F0-2A19D74717FC}" srcOrd="1" destOrd="0" parTransId="{C39F2FC3-0690-4C2A-9484-62BC73753B37}" sibTransId="{D57644CE-F2CE-45DE-8738-DEA6EEE804A8}"/>
    <dgm:cxn modelId="{9B6593E1-14FF-43FB-9B3C-310D0FE24F9E}" srcId="{2F345A96-B9F2-4677-9A4A-38E2639CEC30}" destId="{35699176-ADCB-4AA2-A647-ECB644E401CC}" srcOrd="0" destOrd="0" parTransId="{8D7FA5D2-012C-4E3C-AFA6-C8E8C288437A}" sibTransId="{A71111BF-CD9D-4DB1-8387-9C00C13FE16D}"/>
    <dgm:cxn modelId="{F50757EB-607A-4815-A2BB-C1B7D586B14F}" type="presOf" srcId="{C39F2FC3-0690-4C2A-9484-62BC73753B37}" destId="{F19D6D1E-3D0A-4A52-9965-CA1318970FE6}" srcOrd="0" destOrd="0" presId="urn:microsoft.com/office/officeart/2008/layout/RadialCluster"/>
    <dgm:cxn modelId="{DD20A1FB-8546-4F2C-B412-F6B4F1ACCED7}" type="presOf" srcId="{BD8ABADD-69E2-4ED7-AE12-A571730A82B5}" destId="{F7CF5D49-0B2F-44B2-9690-182380D92B58}" srcOrd="0" destOrd="0" presId="urn:microsoft.com/office/officeart/2008/layout/RadialCluster"/>
    <dgm:cxn modelId="{9EBD78FC-6758-450B-A674-9C98A14EAB52}" srcId="{E8A19257-157A-4B79-8029-F06DAED68BDC}" destId="{04C6941A-649F-4F36-956D-DA00C0D9284B}" srcOrd="0" destOrd="0" parTransId="{05CB7175-66EC-40FF-A73A-7F36A266233B}" sibTransId="{48B380C0-2CF4-4C66-8831-20EEA9FE5FE0}"/>
    <dgm:cxn modelId="{E8E5E318-AEDC-46B5-BC80-8597342EE867}" type="presParOf" srcId="{F7CF5D49-0B2F-44B2-9690-182380D92B58}" destId="{63645FA8-CEAB-4DA4-990E-816AD9FF9FDE}" srcOrd="0" destOrd="0" presId="urn:microsoft.com/office/officeart/2008/layout/RadialCluster"/>
    <dgm:cxn modelId="{CA946AF7-78C4-4775-B6BF-2FA0E9A77297}" type="presParOf" srcId="{F7CF5D49-0B2F-44B2-9690-182380D92B58}" destId="{9E212FE8-90CB-4C3C-85EF-EF49CBDC34FA}" srcOrd="1" destOrd="0" presId="urn:microsoft.com/office/officeart/2008/layout/RadialCluster"/>
    <dgm:cxn modelId="{F6C84BE5-7B6C-4FBB-9096-E1079C195203}" type="presParOf" srcId="{9E212FE8-90CB-4C3C-85EF-EF49CBDC34FA}" destId="{B0E60739-C5F1-4467-A8C1-4A80B84EAE08}" srcOrd="0" destOrd="0" presId="urn:microsoft.com/office/officeart/2008/layout/RadialCluster"/>
    <dgm:cxn modelId="{67B87078-A924-45AB-B784-1667BB79DB36}" type="presParOf" srcId="{9E212FE8-90CB-4C3C-85EF-EF49CBDC34FA}" destId="{EB3A1867-30A8-492B-9A6A-B17C40D3E8A5}" srcOrd="1" destOrd="0" presId="urn:microsoft.com/office/officeart/2008/layout/RadialCluster"/>
    <dgm:cxn modelId="{68C05C3F-B3E1-4949-B062-27402CF78519}" type="presParOf" srcId="{9E212FE8-90CB-4C3C-85EF-EF49CBDC34FA}" destId="{56C5059F-DC38-4A9B-90B3-C48C00C4C145}" srcOrd="2" destOrd="0" presId="urn:microsoft.com/office/officeart/2008/layout/RadialCluster"/>
    <dgm:cxn modelId="{B8EC7EDE-79C8-4501-BFAF-5DE2427E408F}" type="presParOf" srcId="{9E212FE8-90CB-4C3C-85EF-EF49CBDC34FA}" destId="{AEFDD8C6-D646-4946-ADF7-1C67689394C5}" srcOrd="3" destOrd="0" presId="urn:microsoft.com/office/officeart/2008/layout/RadialCluster"/>
    <dgm:cxn modelId="{7B2C8245-2F21-4109-BFE7-49DC4038715B}" type="presParOf" srcId="{9E212FE8-90CB-4C3C-85EF-EF49CBDC34FA}" destId="{167DED37-E0D7-431C-9AAB-CEB9D19C42F6}" srcOrd="4" destOrd="0" presId="urn:microsoft.com/office/officeart/2008/layout/RadialCluster"/>
    <dgm:cxn modelId="{7EC947E2-E42E-4F72-9267-6221796509B3}" type="presParOf" srcId="{F7CF5D49-0B2F-44B2-9690-182380D92B58}" destId="{F6283A8A-E35D-49DB-8154-88DA1E8D5F51}" srcOrd="2" destOrd="0" presId="urn:microsoft.com/office/officeart/2008/layout/RadialCluster"/>
    <dgm:cxn modelId="{F8408908-562E-4089-A6F5-E9C7754378A1}" type="presParOf" srcId="{F7CF5D49-0B2F-44B2-9690-182380D92B58}" destId="{A05EAE1C-2E91-4931-858D-55DEA501E82D}" srcOrd="3" destOrd="0" presId="urn:microsoft.com/office/officeart/2008/layout/RadialCluster"/>
    <dgm:cxn modelId="{31017EBD-17DD-49D3-A693-52072FA52A22}" type="presParOf" srcId="{A05EAE1C-2E91-4931-858D-55DEA501E82D}" destId="{D15FB534-5421-4CE2-859E-4D5C84387164}" srcOrd="0" destOrd="0" presId="urn:microsoft.com/office/officeart/2008/layout/RadialCluster"/>
    <dgm:cxn modelId="{EC2A87BC-2D5B-4DD6-ABFF-D40B396BB478}" type="presParOf" srcId="{A05EAE1C-2E91-4931-858D-55DEA501E82D}" destId="{1A2AC9D5-7A8B-40D8-AC4D-904D795F1179}" srcOrd="1" destOrd="0" presId="urn:microsoft.com/office/officeart/2008/layout/RadialCluster"/>
    <dgm:cxn modelId="{5E3B977D-24E6-4885-8DA2-12B4CB614A75}" type="presParOf" srcId="{A05EAE1C-2E91-4931-858D-55DEA501E82D}" destId="{435975BB-48E8-4F92-92C2-486D06FE963C}" srcOrd="2" destOrd="0" presId="urn:microsoft.com/office/officeart/2008/layout/RadialCluster"/>
    <dgm:cxn modelId="{2633D2DC-1296-4879-A7DA-B528FE9BD4E3}" type="presParOf" srcId="{F7CF5D49-0B2F-44B2-9690-182380D92B58}" destId="{F19D6D1E-3D0A-4A52-9965-CA1318970FE6}" srcOrd="4" destOrd="0" presId="urn:microsoft.com/office/officeart/2008/layout/RadialCluster"/>
    <dgm:cxn modelId="{CF9B511A-764C-49FB-A9FD-9C4E0D561847}" type="presParOf" srcId="{F7CF5D49-0B2F-44B2-9690-182380D92B58}" destId="{5BA52FCA-11E7-40E1-83F3-4F488F9E0B00}" srcOrd="5" destOrd="0" presId="urn:microsoft.com/office/officeart/2008/layout/RadialCluster"/>
    <dgm:cxn modelId="{80649208-3923-4315-AD2D-9200BF389BBD}" type="presParOf" srcId="{5BA52FCA-11E7-40E1-83F3-4F488F9E0B00}" destId="{0531A8FE-11A6-4BAF-834B-B254BAE8B281}" srcOrd="0" destOrd="0" presId="urn:microsoft.com/office/officeart/2008/layout/RadialCluster"/>
    <dgm:cxn modelId="{B1D46288-0EA5-45F6-9752-DDF62E054AB0}" type="presParOf" srcId="{5BA52FCA-11E7-40E1-83F3-4F488F9E0B00}" destId="{3D868C0C-3F87-4973-82C4-032FE7545643}" srcOrd="1" destOrd="0" presId="urn:microsoft.com/office/officeart/2008/layout/RadialCluster"/>
    <dgm:cxn modelId="{C386FB11-09C5-4635-AE2C-D0741315F959}" type="presParOf" srcId="{5BA52FCA-11E7-40E1-83F3-4F488F9E0B00}" destId="{CE6F61F7-959F-4E25-B0B8-FDB94453A7BC}" srcOrd="2" destOrd="0" presId="urn:microsoft.com/office/officeart/2008/layout/RadialCluster"/>
    <dgm:cxn modelId="{DE0294B8-DFDE-4707-98A3-980168DD39EA}" type="presParOf" srcId="{F7CF5D49-0B2F-44B2-9690-182380D92B58}" destId="{6506D3F4-E4FA-4CF0-953E-A338B7937374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6D3F4-E4FA-4CF0-953E-A338B7937374}">
      <dsp:nvSpPr>
        <dsp:cNvPr id="0" name=""/>
        <dsp:cNvSpPr/>
      </dsp:nvSpPr>
      <dsp:spPr>
        <a:xfrm rot="10922771">
          <a:off x="3573059" y="3990044"/>
          <a:ext cx="12213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21319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9D6D1E-3D0A-4A52-9965-CA1318970FE6}">
      <dsp:nvSpPr>
        <dsp:cNvPr id="0" name=""/>
        <dsp:cNvSpPr/>
      </dsp:nvSpPr>
      <dsp:spPr>
        <a:xfrm rot="186455">
          <a:off x="7102801" y="4128630"/>
          <a:ext cx="47403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4036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283A8A-E35D-49DB-8154-88DA1E8D5F51}">
      <dsp:nvSpPr>
        <dsp:cNvPr id="0" name=""/>
        <dsp:cNvSpPr/>
      </dsp:nvSpPr>
      <dsp:spPr>
        <a:xfrm rot="15923938">
          <a:off x="5703066" y="2874194"/>
          <a:ext cx="3012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1260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45FA8-CEAB-4DA4-990E-816AD9FF9FDE}">
      <dsp:nvSpPr>
        <dsp:cNvPr id="0" name=""/>
        <dsp:cNvSpPr/>
      </dsp:nvSpPr>
      <dsp:spPr>
        <a:xfrm>
          <a:off x="4793989" y="3024339"/>
          <a:ext cx="2309160" cy="205751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Photosynthese</a:t>
          </a:r>
          <a:endParaRPr lang="en-GB" sz="2400" kern="1200" dirty="0"/>
        </a:p>
      </dsp:txBody>
      <dsp:txXfrm>
        <a:off x="4894429" y="3124779"/>
        <a:ext cx="2108280" cy="1856638"/>
      </dsp:txXfrm>
    </dsp:sp>
    <dsp:sp modelId="{B0E60739-C5F1-4467-A8C1-4A80B84EAE08}">
      <dsp:nvSpPr>
        <dsp:cNvPr id="0" name=""/>
        <dsp:cNvSpPr/>
      </dsp:nvSpPr>
      <dsp:spPr>
        <a:xfrm>
          <a:off x="5054235" y="1736007"/>
          <a:ext cx="1495241" cy="988041"/>
        </a:xfrm>
        <a:prstGeom prst="roundRect">
          <a:avLst/>
        </a:prstGeom>
        <a:solidFill>
          <a:schemeClr val="accent4">
            <a:hueOff val="1400127"/>
            <a:satOff val="-5825"/>
            <a:lumOff val="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Chemische</a:t>
          </a:r>
          <a:r>
            <a:rPr lang="de-DE" sz="1800" kern="1200" dirty="0"/>
            <a:t> </a:t>
          </a:r>
          <a:r>
            <a:rPr lang="de-DE" sz="2000" kern="1200" dirty="0"/>
            <a:t>Reaktion</a:t>
          </a:r>
          <a:endParaRPr lang="en-GB" sz="1800" kern="1200" dirty="0"/>
        </a:p>
      </dsp:txBody>
      <dsp:txXfrm>
        <a:off x="5102467" y="1784239"/>
        <a:ext cx="1398777" cy="891577"/>
      </dsp:txXfrm>
    </dsp:sp>
    <dsp:sp modelId="{EB3A1867-30A8-492B-9A6A-B17C40D3E8A5}">
      <dsp:nvSpPr>
        <dsp:cNvPr id="0" name=""/>
        <dsp:cNvSpPr/>
      </dsp:nvSpPr>
      <dsp:spPr>
        <a:xfrm rot="12681900">
          <a:off x="4469943" y="1610261"/>
          <a:ext cx="6303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0348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5059F-DC38-4A9B-90B3-C48C00C4C145}">
      <dsp:nvSpPr>
        <dsp:cNvPr id="0" name=""/>
        <dsp:cNvSpPr/>
      </dsp:nvSpPr>
      <dsp:spPr>
        <a:xfrm>
          <a:off x="2110345" y="562039"/>
          <a:ext cx="3360802" cy="884177"/>
        </a:xfrm>
        <a:prstGeom prst="roundRect">
          <a:avLst/>
        </a:prstGeom>
        <a:solidFill>
          <a:schemeClr val="accent4">
            <a:hueOff val="2800255"/>
            <a:satOff val="-11651"/>
            <a:lumOff val="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6 H</a:t>
          </a:r>
          <a:r>
            <a:rPr lang="pt-BR" sz="1800" kern="1200" baseline="-25000" dirty="0"/>
            <a:t>2</a:t>
          </a:r>
          <a:r>
            <a:rPr lang="pt-BR" sz="1800" kern="1200" dirty="0"/>
            <a:t>O + 6 CO</a:t>
          </a:r>
          <a:r>
            <a:rPr lang="pt-BR" sz="1800" kern="1200" baseline="-25000" dirty="0"/>
            <a:t>2</a:t>
          </a:r>
          <a:r>
            <a:rPr lang="pt-BR" sz="1800" kern="1200" dirty="0"/>
            <a:t> = 6 O</a:t>
          </a:r>
          <a:r>
            <a:rPr lang="pt-BR" sz="1800" kern="1200" baseline="-25000" dirty="0"/>
            <a:t>2</a:t>
          </a:r>
          <a:r>
            <a:rPr lang="pt-BR" sz="1800" kern="1200" dirty="0"/>
            <a:t> + C</a:t>
          </a:r>
          <a:r>
            <a:rPr lang="pt-BR" sz="1800" kern="1200" baseline="-25000" dirty="0"/>
            <a:t>6</a:t>
          </a:r>
          <a:r>
            <a:rPr lang="pt-BR" sz="1800" kern="1200" dirty="0"/>
            <a:t>H</a:t>
          </a:r>
          <a:r>
            <a:rPr lang="pt-BR" sz="1800" kern="1200" baseline="-25000" dirty="0"/>
            <a:t>12</a:t>
          </a:r>
          <a:r>
            <a:rPr lang="pt-BR" sz="1800" kern="1200" dirty="0"/>
            <a:t>O</a:t>
          </a:r>
          <a:r>
            <a:rPr lang="pt-BR" sz="1800" kern="1200" baseline="-25000" dirty="0"/>
            <a:t>6</a:t>
          </a:r>
          <a:endParaRPr lang="en-GB" sz="1800" kern="1200" dirty="0"/>
        </a:p>
      </dsp:txBody>
      <dsp:txXfrm>
        <a:off x="2153507" y="605201"/>
        <a:ext cx="3274478" cy="797853"/>
      </dsp:txXfrm>
    </dsp:sp>
    <dsp:sp modelId="{AEFDD8C6-D646-4946-ADF7-1C67689394C5}">
      <dsp:nvSpPr>
        <dsp:cNvPr id="0" name=""/>
        <dsp:cNvSpPr/>
      </dsp:nvSpPr>
      <dsp:spPr>
        <a:xfrm rot="20287260">
          <a:off x="6505219" y="1700829"/>
          <a:ext cx="12289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28915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DED37-E0D7-431C-9AAB-CEB9D19C42F6}">
      <dsp:nvSpPr>
        <dsp:cNvPr id="0" name=""/>
        <dsp:cNvSpPr/>
      </dsp:nvSpPr>
      <dsp:spPr>
        <a:xfrm>
          <a:off x="6816944" y="587675"/>
          <a:ext cx="3947657" cy="884177"/>
        </a:xfrm>
        <a:prstGeom prst="roundRect">
          <a:avLst/>
        </a:prstGeom>
        <a:solidFill>
          <a:schemeClr val="accent4">
            <a:hueOff val="4200382"/>
            <a:satOff val="-17476"/>
            <a:lumOff val="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Bei der Photosynthese spricht man von einer Redoxreaktion</a:t>
          </a:r>
          <a:endParaRPr lang="en-GB" sz="1800" kern="1200" dirty="0"/>
        </a:p>
      </dsp:txBody>
      <dsp:txXfrm>
        <a:off x="6860106" y="630837"/>
        <a:ext cx="3861333" cy="797853"/>
      </dsp:txXfrm>
    </dsp:sp>
    <dsp:sp modelId="{D15FB534-5421-4CE2-859E-4D5C84387164}">
      <dsp:nvSpPr>
        <dsp:cNvPr id="0" name=""/>
        <dsp:cNvSpPr/>
      </dsp:nvSpPr>
      <dsp:spPr>
        <a:xfrm>
          <a:off x="7576490" y="3329622"/>
          <a:ext cx="1533538" cy="1706970"/>
        </a:xfrm>
        <a:prstGeom prst="roundRect">
          <a:avLst/>
        </a:prstGeom>
        <a:solidFill>
          <a:schemeClr val="accent4">
            <a:hueOff val="5600509"/>
            <a:satOff val="-23301"/>
            <a:lumOff val="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Wo tritt Photosynthese auf?</a:t>
          </a:r>
          <a:endParaRPr lang="en-GB" sz="1600" kern="1200" dirty="0"/>
        </a:p>
      </dsp:txBody>
      <dsp:txXfrm>
        <a:off x="7651351" y="3404483"/>
        <a:ext cx="1383816" cy="1557248"/>
      </dsp:txXfrm>
    </dsp:sp>
    <dsp:sp modelId="{1A2AC9D5-7A8B-40D8-AC4D-904D795F1179}">
      <dsp:nvSpPr>
        <dsp:cNvPr id="0" name=""/>
        <dsp:cNvSpPr/>
      </dsp:nvSpPr>
      <dsp:spPr>
        <a:xfrm rot="930943">
          <a:off x="9102312" y="4452614"/>
          <a:ext cx="4234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3440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975BB-48E8-4F92-92C2-486D06FE963C}">
      <dsp:nvSpPr>
        <dsp:cNvPr id="0" name=""/>
        <dsp:cNvSpPr/>
      </dsp:nvSpPr>
      <dsp:spPr>
        <a:xfrm>
          <a:off x="9518037" y="3329605"/>
          <a:ext cx="2223121" cy="2976471"/>
        </a:xfrm>
        <a:prstGeom prst="roundRect">
          <a:avLst/>
        </a:prstGeom>
        <a:solidFill>
          <a:schemeClr val="accent4">
            <a:hueOff val="7000636"/>
            <a:satOff val="-29126"/>
            <a:lumOff val="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Chlorophyll findet sich in den Membranen der Chloroplasten, den Organellen in den Zellen der Pflanzen. Das Chlorophyll kann Sonnenlicht aufnehmen, das für die Photosynthese benötigt wird.</a:t>
          </a:r>
          <a:endParaRPr lang="en-GB" sz="1800" kern="1200" dirty="0"/>
        </a:p>
      </dsp:txBody>
      <dsp:txXfrm>
        <a:off x="9626561" y="3438129"/>
        <a:ext cx="2006073" cy="2759423"/>
      </dsp:txXfrm>
    </dsp:sp>
    <dsp:sp modelId="{0531A8FE-11A6-4BAF-834B-B254BAE8B281}">
      <dsp:nvSpPr>
        <dsp:cNvPr id="0" name=""/>
        <dsp:cNvSpPr/>
      </dsp:nvSpPr>
      <dsp:spPr>
        <a:xfrm>
          <a:off x="2194458" y="3270191"/>
          <a:ext cx="1378991" cy="1346829"/>
        </a:xfrm>
        <a:prstGeom prst="roundRect">
          <a:avLst/>
        </a:prstGeom>
        <a:solidFill>
          <a:schemeClr val="accent4">
            <a:hueOff val="8400764"/>
            <a:satOff val="-34952"/>
            <a:lumOff val="8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Definition</a:t>
          </a:r>
          <a:endParaRPr lang="en-GB" sz="800" kern="1200" dirty="0"/>
        </a:p>
      </dsp:txBody>
      <dsp:txXfrm>
        <a:off x="2260205" y="3335938"/>
        <a:ext cx="1247497" cy="1215335"/>
      </dsp:txXfrm>
    </dsp:sp>
    <dsp:sp modelId="{3D868C0C-3F87-4973-82C4-032FE7545643}">
      <dsp:nvSpPr>
        <dsp:cNvPr id="0" name=""/>
        <dsp:cNvSpPr/>
      </dsp:nvSpPr>
      <dsp:spPr>
        <a:xfrm rot="6187097">
          <a:off x="2273157" y="4977274"/>
          <a:ext cx="73981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39812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F61F7-959F-4E25-B0B8-FDB94453A7BC}">
      <dsp:nvSpPr>
        <dsp:cNvPr id="0" name=""/>
        <dsp:cNvSpPr/>
      </dsp:nvSpPr>
      <dsp:spPr>
        <a:xfrm>
          <a:off x="0" y="5337528"/>
          <a:ext cx="4874779" cy="1044604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„Die Photosynthese ist ein physiologischer Prozess zur Erzeugung von energiereichen Biomolekülen aus energieärmeren Stoffen mithilfe von Lichtenergie.“</a:t>
          </a:r>
          <a:endParaRPr lang="en-GB" sz="1600" kern="1200" dirty="0"/>
        </a:p>
      </dsp:txBody>
      <dsp:txXfrm>
        <a:off x="50993" y="5388521"/>
        <a:ext cx="4772793" cy="942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FD5EF-614B-45C9-BF44-6399C2FE0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1E2C820-02A1-4214-A821-0B0DBF8647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C01B3A-3788-4924-87DB-11817F0B2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BFF7-2F8F-4BCF-9986-B5A20C7F2DAB}" type="datetimeFigureOut">
              <a:rPr lang="en-GB" smtClean="0"/>
              <a:t>05/01/2022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8A1723-5BE1-4B9F-AAC2-61F62094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AF9ECD-D84C-4939-A661-E40C6992C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65D-E249-4E30-9BBA-0D106A190D5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36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218754-1551-4883-929E-7DFFC541D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5EA1F08-9C04-4064-8E73-5AEB54C0F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AB122F-0B9C-403E-9148-80316D651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BFF7-2F8F-4BCF-9986-B5A20C7F2DAB}" type="datetimeFigureOut">
              <a:rPr lang="en-GB" smtClean="0"/>
              <a:t>05/01/2022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50378E-B51C-4DC6-97E6-57F637298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0017DC-54C4-44F8-ACD1-BEC3BBBE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65D-E249-4E30-9BBA-0D106A190D5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77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0E34775-49D2-45A3-B9D2-2D9670F990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B2178B4-A44C-49A4-A792-24CB4CFEC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BD66FD-B8C6-42D0-9AC5-F7519F7D0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BFF7-2F8F-4BCF-9986-B5A20C7F2DAB}" type="datetimeFigureOut">
              <a:rPr lang="en-GB" smtClean="0"/>
              <a:t>05/01/2022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A797A-DFD3-41EA-9C72-4F493F22F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302DE1-6F14-4A7F-ADEF-C29D55624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65D-E249-4E30-9BBA-0D106A190D5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88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C58302-9DFB-40C5-AC0E-C635AE5A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B8E533-97A7-4548-A4A4-151AB0F59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3E2857-8275-4F2C-88BA-6055C90B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BFF7-2F8F-4BCF-9986-B5A20C7F2DAB}" type="datetimeFigureOut">
              <a:rPr lang="en-GB" smtClean="0"/>
              <a:t>05/01/2022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3B1D60-BC5B-48A9-9955-4FE6BBBF3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6096F1-C1EE-4238-9569-FB01C814D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65D-E249-4E30-9BBA-0D106A190D5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80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0B6B5-3FAF-4B4C-AD2D-E1B87946C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392CDD-A78B-4550-91BA-1EC4ABE29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050EC5-7D76-4A7F-97BE-F2752AE3A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BFF7-2F8F-4BCF-9986-B5A20C7F2DAB}" type="datetimeFigureOut">
              <a:rPr lang="en-GB" smtClean="0"/>
              <a:t>05/01/2022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167670-AF1F-4558-88C4-F1FE2C028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92492C-E793-4870-9B77-88ABFCFA7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65D-E249-4E30-9BBA-0D106A190D5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76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9B8E5-3C32-4DA0-8ED1-ED8610DE3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D3B4C1-B0BC-42E7-B862-CDB63D4CE5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705D0EB-D963-40BE-82F3-F15799355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FF4417-485C-4FC7-B66A-43F3B6EB1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BFF7-2F8F-4BCF-9986-B5A20C7F2DAB}" type="datetimeFigureOut">
              <a:rPr lang="en-GB" smtClean="0"/>
              <a:t>05/01/2022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84A96F-71F2-4A62-B989-73C5BDCD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C591C9-A841-4BEC-9C32-35E7CBABE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65D-E249-4E30-9BBA-0D106A190D5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04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7A0C2D-9F46-492B-988B-ABDEE2C11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8E8B96-9CB9-4767-9101-8C73638EC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1A4A38-EDBE-42CA-A44F-D83576B24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50B2B1F-4F2F-48FE-A8A1-D06E9F0129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7AAE77F-4592-42A7-8CB6-F691974A3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AEBD860-EA76-45B7-97F3-6818ED243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BFF7-2F8F-4BCF-9986-B5A20C7F2DAB}" type="datetimeFigureOut">
              <a:rPr lang="en-GB" smtClean="0"/>
              <a:t>05/01/2022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CC930E8-5780-47AA-9901-909476BBB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8F66EE5-3A76-49B8-B344-03C99B932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65D-E249-4E30-9BBA-0D106A190D5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53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934658-6E98-48C2-946F-EFD1FC03F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BA8EAE-5CDB-46A2-B565-B542221E3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BFF7-2F8F-4BCF-9986-B5A20C7F2DAB}" type="datetimeFigureOut">
              <a:rPr lang="en-GB" smtClean="0"/>
              <a:t>05/01/2022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44C75F2-A1A5-4694-8C9B-69FEA0999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D142614-AE3F-4E31-B2D1-7450C38E7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65D-E249-4E30-9BBA-0D106A190D5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46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8686CF1-C154-4A2B-B72C-A574B4AC3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BFF7-2F8F-4BCF-9986-B5A20C7F2DAB}" type="datetimeFigureOut">
              <a:rPr lang="en-GB" smtClean="0"/>
              <a:t>05/01/2022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C30481-F48F-4ACB-9BE0-A3A26B719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1678284-6AD0-46BA-8ACC-6B4B59994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65D-E249-4E30-9BBA-0D106A190D5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72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12E65A-AEC9-489F-9993-C8D93E0A4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CB9EAB-9ED1-4054-A990-42656AE16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D4AFE1-93FD-4272-9C3F-070DD1857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816883D-28DA-49E1-A019-DE4C7FA8E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BFF7-2F8F-4BCF-9986-B5A20C7F2DAB}" type="datetimeFigureOut">
              <a:rPr lang="en-GB" smtClean="0"/>
              <a:t>05/01/2022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DC22621-CEBD-4EED-924C-A9D0E9CA5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937EA83-113D-4BEA-9C16-3A1DC3207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65D-E249-4E30-9BBA-0D106A190D5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01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B9F2E0-0753-463E-AF25-78DB1D967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F3921D5-E8C6-48A5-99BC-52F6F6DF1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B05D09-A13A-4946-9BB5-64B3860BC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0E0DE1-C958-4AF9-83D2-A3247494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BFF7-2F8F-4BCF-9986-B5A20C7F2DAB}" type="datetimeFigureOut">
              <a:rPr lang="en-GB" smtClean="0"/>
              <a:t>05/01/2022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4C2226-E51A-49A8-92ED-F89A825E5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FD0683-3F0B-4F1D-A761-78416828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65D-E249-4E30-9BBA-0D106A190D5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24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D752506-93EF-4961-9719-47AAC5D0E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403C16-08CC-4DC0-BD17-9965413EA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2AEB25-DE22-497C-968F-9C08FB814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FBFF7-2F8F-4BCF-9986-B5A20C7F2DAB}" type="datetimeFigureOut">
              <a:rPr lang="en-GB" smtClean="0"/>
              <a:t>05/01/2022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9AE68A-3D03-4BAA-97DD-DC7CB4A5F1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8F31B-6705-48EB-9246-30DEE70AC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4B65D-E249-4E30-9BBA-0D106A190D5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777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57B87B-B01D-42BA-89AC-1EB3B954BA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744427"/>
              </p:ext>
            </p:extLst>
          </p:nvPr>
        </p:nvGraphicFramePr>
        <p:xfrm>
          <a:off x="109330" y="99391"/>
          <a:ext cx="11897140" cy="6579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6146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Emily Körner</dc:creator>
  <cp:lastModifiedBy>Emily Körner</cp:lastModifiedBy>
  <cp:revision>1</cp:revision>
  <dcterms:created xsi:type="dcterms:W3CDTF">2022-01-05T15:05:10Z</dcterms:created>
  <dcterms:modified xsi:type="dcterms:W3CDTF">2022-01-05T15:31:20Z</dcterms:modified>
</cp:coreProperties>
</file>